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Century Gothic Paneuropean Bold" charset="1" panose="020B0702020202020204"/>
      <p:regular r:id="rId19"/>
    </p:embeddedFont>
    <p:embeddedFont>
      <p:font typeface="Century Gothic Paneuropean Bold Italics" charset="1" panose="020B070202020209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jpe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jpe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9352" y="9803843"/>
            <a:ext cx="19346704" cy="821917"/>
            <a:chOff x="0" y="0"/>
            <a:chExt cx="5095428" cy="216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95428" cy="216472"/>
            </a:xfrm>
            <a:custGeom>
              <a:avLst/>
              <a:gdLst/>
              <a:ahLst/>
              <a:cxnLst/>
              <a:rect r="r" b="b" t="t" l="l"/>
              <a:pathLst>
                <a:path h="216472" w="5095428">
                  <a:moveTo>
                    <a:pt x="20409" y="0"/>
                  </a:moveTo>
                  <a:lnTo>
                    <a:pt x="5075020" y="0"/>
                  </a:lnTo>
                  <a:cubicBezTo>
                    <a:pt x="5086291" y="0"/>
                    <a:pt x="5095428" y="9137"/>
                    <a:pt x="5095428" y="20409"/>
                  </a:cubicBezTo>
                  <a:lnTo>
                    <a:pt x="5095428" y="196063"/>
                  </a:lnTo>
                  <a:cubicBezTo>
                    <a:pt x="5095428" y="201476"/>
                    <a:pt x="5093278" y="206667"/>
                    <a:pt x="5089451" y="210494"/>
                  </a:cubicBezTo>
                  <a:cubicBezTo>
                    <a:pt x="5085623" y="214322"/>
                    <a:pt x="5080432" y="216472"/>
                    <a:pt x="5075020" y="216472"/>
                  </a:cubicBezTo>
                  <a:lnTo>
                    <a:pt x="20409" y="216472"/>
                  </a:lnTo>
                  <a:cubicBezTo>
                    <a:pt x="14996" y="216472"/>
                    <a:pt x="9805" y="214322"/>
                    <a:pt x="5978" y="210494"/>
                  </a:cubicBezTo>
                  <a:cubicBezTo>
                    <a:pt x="2150" y="206667"/>
                    <a:pt x="0" y="201476"/>
                    <a:pt x="0" y="196063"/>
                  </a:cubicBezTo>
                  <a:lnTo>
                    <a:pt x="0" y="20409"/>
                  </a:lnTo>
                  <a:cubicBezTo>
                    <a:pt x="0" y="14996"/>
                    <a:pt x="2150" y="9805"/>
                    <a:pt x="5978" y="5978"/>
                  </a:cubicBezTo>
                  <a:cubicBezTo>
                    <a:pt x="9805" y="2150"/>
                    <a:pt x="14996" y="0"/>
                    <a:pt x="20409" y="0"/>
                  </a:cubicBezTo>
                  <a:close/>
                </a:path>
              </a:pathLst>
            </a:custGeom>
            <a:solidFill>
              <a:srgbClr val="FAE7BC"/>
            </a:solidFill>
            <a:ln w="857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095428" cy="254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282852" y="374638"/>
            <a:ext cx="5599096" cy="5258898"/>
          </a:xfrm>
          <a:custGeom>
            <a:avLst/>
            <a:gdLst/>
            <a:ahLst/>
            <a:cxnLst/>
            <a:rect r="r" b="b" t="t" l="l"/>
            <a:pathLst>
              <a:path h="5258898" w="5599096">
                <a:moveTo>
                  <a:pt x="0" y="0"/>
                </a:moveTo>
                <a:lnTo>
                  <a:pt x="5599096" y="0"/>
                </a:lnTo>
                <a:lnTo>
                  <a:pt x="5599096" y="5258898"/>
                </a:lnTo>
                <a:lnTo>
                  <a:pt x="0" y="52588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6000"/>
            </a:blip>
            <a:stretch>
              <a:fillRect l="0" t="-1658" r="0" b="-1046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822659" y="6976893"/>
            <a:ext cx="5059289" cy="2693166"/>
          </a:xfrm>
          <a:custGeom>
            <a:avLst/>
            <a:gdLst/>
            <a:ahLst/>
            <a:cxnLst/>
            <a:rect r="r" b="b" t="t" l="l"/>
            <a:pathLst>
              <a:path h="2693166" w="5059289">
                <a:moveTo>
                  <a:pt x="0" y="0"/>
                </a:moveTo>
                <a:lnTo>
                  <a:pt x="5059289" y="0"/>
                </a:lnTo>
                <a:lnTo>
                  <a:pt x="5059289" y="2693167"/>
                </a:lnTo>
                <a:lnTo>
                  <a:pt x="0" y="26931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-4446" r="0" b="-4446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10268" y="179499"/>
            <a:ext cx="4377732" cy="2029676"/>
          </a:xfrm>
          <a:custGeom>
            <a:avLst/>
            <a:gdLst/>
            <a:ahLst/>
            <a:cxnLst/>
            <a:rect r="r" b="b" t="t" l="l"/>
            <a:pathLst>
              <a:path h="2029676" w="4377732">
                <a:moveTo>
                  <a:pt x="0" y="0"/>
                </a:moveTo>
                <a:lnTo>
                  <a:pt x="4377732" y="0"/>
                </a:lnTo>
                <a:lnTo>
                  <a:pt x="4377732" y="2029675"/>
                </a:lnTo>
                <a:lnTo>
                  <a:pt x="0" y="20296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0" y="0"/>
            <a:ext cx="18288000" cy="9803843"/>
          </a:xfrm>
          <a:custGeom>
            <a:avLst/>
            <a:gdLst/>
            <a:ahLst/>
            <a:cxnLst/>
            <a:rect r="r" b="b" t="t" l="l"/>
            <a:pathLst>
              <a:path h="9803843" w="18288000">
                <a:moveTo>
                  <a:pt x="0" y="0"/>
                </a:moveTo>
                <a:lnTo>
                  <a:pt x="18288000" y="0"/>
                </a:lnTo>
                <a:lnTo>
                  <a:pt x="18288000" y="9803843"/>
                </a:lnTo>
                <a:lnTo>
                  <a:pt x="0" y="98038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1999"/>
            </a:blip>
            <a:stretch>
              <a:fillRect l="0" t="-25433" r="0" b="-21699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450850">
            <a:off x="-689489" y="5304584"/>
            <a:ext cx="4847031" cy="4580023"/>
          </a:xfrm>
          <a:custGeom>
            <a:avLst/>
            <a:gdLst/>
            <a:ahLst/>
            <a:cxnLst/>
            <a:rect r="r" b="b" t="t" l="l"/>
            <a:pathLst>
              <a:path h="4580023" w="4847031">
                <a:moveTo>
                  <a:pt x="0" y="0"/>
                </a:moveTo>
                <a:lnTo>
                  <a:pt x="4847030" y="0"/>
                </a:lnTo>
                <a:lnTo>
                  <a:pt x="4847030" y="4580023"/>
                </a:lnTo>
                <a:lnTo>
                  <a:pt x="0" y="458002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19999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636466" y="5662111"/>
            <a:ext cx="13018493" cy="1932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810"/>
              </a:lnSpc>
            </a:pPr>
            <a:r>
              <a:rPr lang="en-US" b="true" sz="11292">
                <a:solidFill>
                  <a:srgbClr val="DA291C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PRESENTATION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882925" y="8190127"/>
            <a:ext cx="8522150" cy="1144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42"/>
              </a:lnSpc>
            </a:pPr>
            <a:r>
              <a:rPr lang="en-US" b="true" sz="6673" i="true">
                <a:solidFill>
                  <a:srgbClr val="BC3443"/>
                </a:solidFill>
                <a:latin typeface="Century Gothic Paneuropean Bold Italics"/>
                <a:ea typeface="Century Gothic Paneuropean Bold Italics"/>
                <a:cs typeface="Century Gothic Paneuropean Bold Italics"/>
                <a:sym typeface="Century Gothic Paneuropean Bold Italics"/>
              </a:rPr>
              <a:t>By SHIVAM PATEL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7536315"/>
          </a:xfrm>
          <a:custGeom>
            <a:avLst/>
            <a:gdLst/>
            <a:ahLst/>
            <a:cxnLst/>
            <a:rect r="r" b="b" t="t" l="l"/>
            <a:pathLst>
              <a:path h="7536315" w="18288000">
                <a:moveTo>
                  <a:pt x="0" y="0"/>
                </a:moveTo>
                <a:lnTo>
                  <a:pt x="18288000" y="0"/>
                </a:lnTo>
                <a:lnTo>
                  <a:pt x="18288000" y="7536315"/>
                </a:lnTo>
                <a:lnTo>
                  <a:pt x="0" y="75363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48" r="0" b="-3448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29258" y="0"/>
            <a:ext cx="15039687" cy="7932420"/>
          </a:xfrm>
          <a:custGeom>
            <a:avLst/>
            <a:gdLst/>
            <a:ahLst/>
            <a:cxnLst/>
            <a:rect r="r" b="b" t="t" l="l"/>
            <a:pathLst>
              <a:path h="7932420" w="15039687">
                <a:moveTo>
                  <a:pt x="0" y="0"/>
                </a:moveTo>
                <a:lnTo>
                  <a:pt x="15039687" y="0"/>
                </a:lnTo>
                <a:lnTo>
                  <a:pt x="15039687" y="7932420"/>
                </a:lnTo>
                <a:lnTo>
                  <a:pt x="0" y="7932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968" r="-21598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7030161"/>
          </a:xfrm>
          <a:custGeom>
            <a:avLst/>
            <a:gdLst/>
            <a:ahLst/>
            <a:cxnLst/>
            <a:rect r="r" b="b" t="t" l="l"/>
            <a:pathLst>
              <a:path h="7030161" w="18288000">
                <a:moveTo>
                  <a:pt x="0" y="0"/>
                </a:moveTo>
                <a:lnTo>
                  <a:pt x="18288000" y="0"/>
                </a:lnTo>
                <a:lnTo>
                  <a:pt x="18288000" y="7030161"/>
                </a:lnTo>
                <a:lnTo>
                  <a:pt x="0" y="70301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23564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7235278"/>
          </a:xfrm>
          <a:custGeom>
            <a:avLst/>
            <a:gdLst/>
            <a:ahLst/>
            <a:cxnLst/>
            <a:rect r="r" b="b" t="t" l="l"/>
            <a:pathLst>
              <a:path h="7235278" w="18288000">
                <a:moveTo>
                  <a:pt x="0" y="0"/>
                </a:moveTo>
                <a:lnTo>
                  <a:pt x="18288000" y="0"/>
                </a:lnTo>
                <a:lnTo>
                  <a:pt x="18288000" y="7235278"/>
                </a:lnTo>
                <a:lnTo>
                  <a:pt x="0" y="72352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151" r="0" b="-58847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057730"/>
            <a:ext cx="18339609" cy="11344730"/>
          </a:xfrm>
          <a:custGeom>
            <a:avLst/>
            <a:gdLst/>
            <a:ahLst/>
            <a:cxnLst/>
            <a:rect r="r" b="b" t="t" l="l"/>
            <a:pathLst>
              <a:path h="11344730" w="18339609">
                <a:moveTo>
                  <a:pt x="0" y="0"/>
                </a:moveTo>
                <a:lnTo>
                  <a:pt x="18339609" y="0"/>
                </a:lnTo>
                <a:lnTo>
                  <a:pt x="18339609" y="11344730"/>
                </a:lnTo>
                <a:lnTo>
                  <a:pt x="0" y="113447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000"/>
            </a:blip>
            <a:stretch>
              <a:fillRect l="-9316" t="-2625" r="-354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48582" y="680942"/>
            <a:ext cx="14239418" cy="7742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QUESTIONS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1. FIND THE TOTAL NUMBER OF PRODUCTS SOLD BY EACH STORE ALONG WITH THE STORE NAME.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2. CALCULATE THE CUMULATIVE SUM OF QUANTITIES SOLD FOR EACH PRODUCT OVER TIME.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3. FIND THE PRODUCT WITH THE HIGHEST TOTAL SALES (QUANTITY * PRICE) FOR EACH CATEGORY.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4. FIND THE CUSTOMER WHO SPENT THE MOST MONEY ON ORDERS.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5. FIND THE HIGHEST-PRICED PRODUCT FOR EACH CATEGORY NAME.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6. FIND THE TOTAL NUMBER OF ORDERS PLACED BY EACH CUSTOMER PER STORE.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7. FIND THE NAMES OF STAFF MEMBERS WHO HAVE NOT MADE ANY SALES.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8. FIND THE TOP 3 MOST SOLD PRODUCTS IN TERMS OF QUANTITY.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9. FIND THE MEDIAN VALUE OF THE PRICE LIST.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10. LIST ALL PRODUCTS THAT HAVE NEVER BEEN ORDERED.(USE EXISTS)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11. LIST THE NAMES OF STAFF MEMBERS WHO HAVE MADE MORE SALES THAN THE AVERAGE NUMBER OF SALES BY ALL STAFF MEMBERS.</a:t>
            </a:r>
          </a:p>
          <a:p>
            <a:pPr algn="l">
              <a:lnSpc>
                <a:spcPts val="3634"/>
              </a:lnSpc>
              <a:spcBef>
                <a:spcPct val="0"/>
              </a:spcBef>
            </a:pPr>
            <a:r>
              <a:rPr lang="en-US" b="true" sz="2596">
                <a:solidFill>
                  <a:srgbClr val="82444B"/>
                </a:solidFill>
                <a:latin typeface="Century Gothic Paneuropean Bold"/>
                <a:ea typeface="Century Gothic Paneuropean Bold"/>
                <a:cs typeface="Century Gothic Paneuropean Bold"/>
                <a:sym typeface="Century Gothic Paneuropean Bold"/>
              </a:rPr>
              <a:t>12. IDENTIFY THE CUSTOMERS WHO HAVE ORDERED ALL TYPES OF PRODUCTS (I.E ., FROM EVERY CATEGORY).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7512286"/>
          </a:xfrm>
          <a:custGeom>
            <a:avLst/>
            <a:gdLst/>
            <a:ahLst/>
            <a:cxnLst/>
            <a:rect r="r" b="b" t="t" l="l"/>
            <a:pathLst>
              <a:path h="7512286" w="18288000">
                <a:moveTo>
                  <a:pt x="0" y="0"/>
                </a:moveTo>
                <a:lnTo>
                  <a:pt x="18288000" y="0"/>
                </a:lnTo>
                <a:lnTo>
                  <a:pt x="18288000" y="7512286"/>
                </a:lnTo>
                <a:lnTo>
                  <a:pt x="0" y="75122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23" r="-8699" b="-4632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8461854"/>
          </a:xfrm>
          <a:custGeom>
            <a:avLst/>
            <a:gdLst/>
            <a:ahLst/>
            <a:cxnLst/>
            <a:rect r="r" b="b" t="t" l="l"/>
            <a:pathLst>
              <a:path h="8461854" w="18288000">
                <a:moveTo>
                  <a:pt x="0" y="0"/>
                </a:moveTo>
                <a:lnTo>
                  <a:pt x="18288000" y="0"/>
                </a:lnTo>
                <a:lnTo>
                  <a:pt x="18288000" y="8461854"/>
                </a:lnTo>
                <a:lnTo>
                  <a:pt x="0" y="8461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8061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7863840"/>
          </a:xfrm>
          <a:custGeom>
            <a:avLst/>
            <a:gdLst/>
            <a:ahLst/>
            <a:cxnLst/>
            <a:rect r="r" b="b" t="t" l="l"/>
            <a:pathLst>
              <a:path h="7863840" w="18288000">
                <a:moveTo>
                  <a:pt x="0" y="0"/>
                </a:moveTo>
                <a:lnTo>
                  <a:pt x="18288000" y="0"/>
                </a:lnTo>
                <a:lnTo>
                  <a:pt x="18288000" y="7863840"/>
                </a:lnTo>
                <a:lnTo>
                  <a:pt x="0" y="78638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7300745"/>
          </a:xfrm>
          <a:custGeom>
            <a:avLst/>
            <a:gdLst/>
            <a:ahLst/>
            <a:cxnLst/>
            <a:rect r="r" b="b" t="t" l="l"/>
            <a:pathLst>
              <a:path h="7300745" w="18288000">
                <a:moveTo>
                  <a:pt x="0" y="0"/>
                </a:moveTo>
                <a:lnTo>
                  <a:pt x="18288000" y="0"/>
                </a:lnTo>
                <a:lnTo>
                  <a:pt x="18288000" y="7300745"/>
                </a:lnTo>
                <a:lnTo>
                  <a:pt x="0" y="73007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45" t="0" r="-1845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8001000"/>
          </a:xfrm>
          <a:custGeom>
            <a:avLst/>
            <a:gdLst/>
            <a:ahLst/>
            <a:cxnLst/>
            <a:rect r="r" b="b" t="t" l="l"/>
            <a:pathLst>
              <a:path h="8001000" w="18288000">
                <a:moveTo>
                  <a:pt x="0" y="0"/>
                </a:moveTo>
                <a:lnTo>
                  <a:pt x="18288000" y="0"/>
                </a:lnTo>
                <a:lnTo>
                  <a:pt x="18288000" y="8001000"/>
                </a:lnTo>
                <a:lnTo>
                  <a:pt x="0" y="8001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8998435"/>
          </a:xfrm>
          <a:custGeom>
            <a:avLst/>
            <a:gdLst/>
            <a:ahLst/>
            <a:cxnLst/>
            <a:rect r="r" b="b" t="t" l="l"/>
            <a:pathLst>
              <a:path h="8998435" w="18288000">
                <a:moveTo>
                  <a:pt x="0" y="0"/>
                </a:moveTo>
                <a:lnTo>
                  <a:pt x="18288000" y="0"/>
                </a:lnTo>
                <a:lnTo>
                  <a:pt x="18288000" y="8998435"/>
                </a:lnTo>
                <a:lnTo>
                  <a:pt x="0" y="8998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887" r="0" b="-8789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6233553"/>
          </a:xfrm>
          <a:custGeom>
            <a:avLst/>
            <a:gdLst/>
            <a:ahLst/>
            <a:cxnLst/>
            <a:rect r="r" b="b" t="t" l="l"/>
            <a:pathLst>
              <a:path h="6233553" w="18288000">
                <a:moveTo>
                  <a:pt x="0" y="0"/>
                </a:moveTo>
                <a:lnTo>
                  <a:pt x="18288000" y="0"/>
                </a:lnTo>
                <a:lnTo>
                  <a:pt x="18288000" y="6233553"/>
                </a:lnTo>
                <a:lnTo>
                  <a:pt x="0" y="62335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64" t="0" r="-1064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DAGjxPxqgVA</dc:identifier>
  <dcterms:modified xsi:type="dcterms:W3CDTF">2011-08-01T06:04:30Z</dcterms:modified>
  <cp:revision>1</cp:revision>
  <dc:title>By SHIVAM PATEL</dc:title>
</cp:coreProperties>
</file>

<file path=docProps/thumbnail.jpeg>
</file>